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ADBA2-9942-4FC6-96FD-3815B7869C15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FCE90-2EB2-4CAD-8149-68E3D554FF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43306" y="33575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14810" y="3900024"/>
            <a:ext cx="4929190" cy="1600438"/>
          </a:xfrm>
          <a:prstGeom prst="rect">
            <a:avLst/>
          </a:prstGeom>
          <a:solidFill>
            <a:srgbClr val="E4EDC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ГККП</a:t>
            </a: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Детский сад </a:t>
            </a: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№35</a:t>
            </a:r>
            <a:endParaRPr lang="ru-RU" sz="2000" b="1" dirty="0" smtClean="0">
              <a:solidFill>
                <a:srgbClr val="3366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2000" b="1" dirty="0" err="1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Болашак</a:t>
            </a: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» </a:t>
            </a:r>
            <a:b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Провела воспитатель</a:t>
            </a:r>
            <a:r>
              <a:rPr lang="kk-KZ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 Ильясовой  </a:t>
            </a:r>
            <a:r>
              <a:rPr lang="ru-RU" sz="2000" b="1" dirty="0" err="1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Бибибгуль</a:t>
            </a:r>
            <a:r>
              <a:rPr lang="ru-RU" sz="2000" b="1" dirty="0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solidFill>
                  <a:srgbClr val="3366FF"/>
                </a:solidFill>
                <a:latin typeface="Arial" pitchFamily="34" charset="0"/>
                <a:cs typeface="Arial" pitchFamily="34" charset="0"/>
              </a:rPr>
              <a:t>Сериковны</a:t>
            </a:r>
            <a:endParaRPr lang="ru-RU" sz="2000" b="1" dirty="0" smtClean="0">
              <a:solidFill>
                <a:srgbClr val="3366FF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7356" y="1357298"/>
            <a:ext cx="5715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Воздух </a:t>
            </a:r>
          </a:p>
          <a:p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>и его свойства</a:t>
            </a:r>
            <a:endParaRPr lang="ru-RU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997849"/>
            <a:ext cx="6643734" cy="4093428"/>
          </a:xfrm>
          <a:prstGeom prst="rect">
            <a:avLst/>
          </a:prstGeom>
          <a:solidFill>
            <a:srgbClr val="E4EDC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 и задачи исследовательской работы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Познакомиться с богатством природы – воздухом, расширить и углубить знания о воздухе.                     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1.Познакомиться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некоторыми свойствами воздуха; установить простейшие связи, сделать выводы.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2.Показать значимость воздуха для жизни растений, животных, человека.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3.Указать важнейшие меры по  охране</a:t>
            </a:r>
            <a:r>
              <a:rPr lang="ru-RU" sz="2400" dirty="0" smtClean="0">
                <a:solidFill>
                  <a:srgbClr val="666666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воздуха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  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 flipH="1">
            <a:off x="-2571768" y="1285860"/>
            <a:ext cx="2571768" cy="584775"/>
          </a:xfrm>
          <a:prstGeom prst="rect">
            <a:avLst/>
          </a:prstGeom>
          <a:solidFill>
            <a:srgbClr val="E4EDC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71604" y="1160528"/>
            <a:ext cx="6643734" cy="3108543"/>
          </a:xfrm>
          <a:prstGeom prst="rect">
            <a:avLst/>
          </a:prstGeom>
          <a:solidFill>
            <a:srgbClr val="E4EDC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Гипотезы, которые проверялись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1.Воздух находится везде.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Воздух прозрачный.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Воздух не имеет запаха.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Воздух не имеет  веса.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Сжимаемость и упругость воздуха.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6.Воздух нужен растениям и животн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86" y="714356"/>
            <a:ext cx="6858048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rgbClr val="FF0000"/>
                </a:solidFill>
              </a:rPr>
              <a:t>Актуальность выбора темы исследования</a:t>
            </a:r>
            <a:endParaRPr lang="ru-RU" sz="3200" dirty="0" smtClean="0">
              <a:solidFill>
                <a:srgbClr val="FF0000"/>
              </a:solidFill>
            </a:endParaRP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Кроме  Атлантического, Тихого, Индийского, Северного Ледовитого и Южного океанов есть на  свете  еще один океан –  самый большой из всех. И мы каждый день, каждый час, каждую минуту, сами того не замечая,   «купаемся» в нем. И прохожие на улице, и животные, и все предметы каждый день  «купаются» в этом океане. Океан этот не соленый, не пресный и к тому же без берегов и воды. Словно огромные серебряные рыбы, проплывают по  его  просторам  самолеты. Океан этот называется ВОЗДУХ.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14338"/>
            <a:ext cx="9144000" cy="70723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29058" y="3429000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142852"/>
            <a:ext cx="85725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/>
              <a:t>Опыты</a:t>
            </a:r>
            <a:endParaRPr lang="ru-RU" dirty="0" smtClean="0"/>
          </a:p>
          <a:p>
            <a:r>
              <a:rPr lang="ru-RU" dirty="0" smtClean="0"/>
              <a:t>                                        </a:t>
            </a:r>
            <a:r>
              <a:rPr lang="ru-RU" b="1" dirty="0" smtClean="0"/>
              <a:t>Опыт № 1. Обнаружение воздуха.</a:t>
            </a:r>
            <a:endParaRPr lang="ru-RU" dirty="0" smtClean="0"/>
          </a:p>
          <a:p>
            <a:r>
              <a:rPr lang="ru-RU" u="sng" dirty="0" smtClean="0"/>
              <a:t>Цель:</a:t>
            </a:r>
            <a:r>
              <a:rPr lang="ru-RU" dirty="0" smtClean="0"/>
              <a:t> увидеть, что воздух занимает место.</a:t>
            </a:r>
          </a:p>
          <a:p>
            <a:r>
              <a:rPr lang="ru-RU" dirty="0" smtClean="0"/>
              <a:t>.</a:t>
            </a:r>
          </a:p>
          <a:p>
            <a:r>
              <a:rPr lang="ru-RU" dirty="0" smtClean="0"/>
              <a:t>1. Взять полиэтиленовый пакет, скрутить его, он стал выпуклым.  Почему? Потому что внутри пакета находится воздух.</a:t>
            </a:r>
          </a:p>
          <a:p>
            <a:r>
              <a:rPr lang="ru-RU" dirty="0" smtClean="0"/>
              <a:t>2. Возьмем веер. Помашем веером перед лицом. Мы почувствуем прикосновение, хотя веер до нас не прикасался. Значит, между веером и лицом есть какое-то тело. Это воздух.</a:t>
            </a:r>
          </a:p>
          <a:p>
            <a:r>
              <a:rPr lang="ru-RU" u="sng" dirty="0" smtClean="0"/>
              <a:t>Вывод:</a:t>
            </a:r>
            <a:r>
              <a:rPr lang="ru-RU" dirty="0" smtClean="0"/>
              <a:t> воздух находится вокруг нас повсюду. Гипотеза № 1 подтвердилась.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3017574"/>
            <a:ext cx="2880320" cy="38404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6257" y="3017575"/>
            <a:ext cx="2901849" cy="3869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e20902d4e8631fac346a1d5edb8f66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25260" y="0"/>
            <a:ext cx="92692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4348" y="428604"/>
            <a:ext cx="76438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Опыт №</a:t>
            </a:r>
            <a:r>
              <a:rPr lang="ru-RU" sz="2400" dirty="0" smtClean="0">
                <a:solidFill>
                  <a:srgbClr val="FF0000"/>
                </a:solidFill>
              </a:rPr>
              <a:t> </a:t>
            </a:r>
            <a:r>
              <a:rPr lang="ru-RU" sz="2400" b="1" dirty="0" smtClean="0">
                <a:solidFill>
                  <a:srgbClr val="FF0000"/>
                </a:solidFill>
              </a:rPr>
              <a:t>2. Прозрачность.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000" u="sng" dirty="0" smtClean="0"/>
              <a:t>Цель:</a:t>
            </a:r>
            <a:r>
              <a:rPr lang="ru-RU" sz="2000" dirty="0" smtClean="0"/>
              <a:t> показать, что воздух прозрачен.</a:t>
            </a:r>
          </a:p>
          <a:p>
            <a:r>
              <a:rPr lang="ru-RU" sz="2000" dirty="0" smtClean="0"/>
              <a:t>  Сравним воздух с непрозрачными предметами.</a:t>
            </a:r>
          </a:p>
          <a:p>
            <a:r>
              <a:rPr lang="ru-RU" sz="2000" dirty="0" smtClean="0"/>
              <a:t>Возьмем лист бумаги. Он непрозрачен – через него мы не видим окружающие предметы. А через воздух всё видно.  </a:t>
            </a:r>
          </a:p>
          <a:p>
            <a:r>
              <a:rPr lang="ru-RU" sz="2000" u="sng" dirty="0" smtClean="0"/>
              <a:t>Вывод:</a:t>
            </a:r>
            <a:r>
              <a:rPr lang="ru-RU" sz="2000" dirty="0" smtClean="0"/>
              <a:t> воздух прозрачен, так как через него видны окружающие предметы. Гипотеза № 2 подтвердилась</a:t>
            </a:r>
            <a:r>
              <a:rPr lang="ru-RU" dirty="0" smtClean="0"/>
              <a:t>. 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8" name="Рисунок 7" descr="P104067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2714620"/>
            <a:ext cx="3214710" cy="39290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2711097"/>
            <a:ext cx="3096344" cy="41193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e20902d4e8631fac346a1d5edb8f66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7433" y="0"/>
            <a:ext cx="917143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5786" y="285728"/>
            <a:ext cx="807249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Опыт № 3. Отсутствие запаха.</a:t>
            </a:r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ru-RU" sz="24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Цель: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показать, что чистый воздух ничем не пахнет.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Возьмём апельсин. Почистим его и сразу почувствуем соответствующий запах, распространяющийся в помещении. До этого ничем не пахло.</a:t>
            </a:r>
          </a:p>
          <a:p>
            <a:r>
              <a:rPr lang="ru-RU" sz="24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Вывод: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чистый воздух ничем не пахнет. Гипотеза № 3 подтвердилась.</a:t>
            </a:r>
          </a:p>
          <a:p>
            <a:endParaRPr lang="ru-RU" sz="2400" dirty="0"/>
          </a:p>
        </p:txBody>
      </p:sp>
      <p:pic>
        <p:nvPicPr>
          <p:cNvPr id="4" name="Рисунок 3" descr="10BKbYWlr-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39429" y="3080873"/>
            <a:ext cx="3757543" cy="36561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8356" y="3059907"/>
            <a:ext cx="3459628" cy="3677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7224" y="357166"/>
            <a:ext cx="7715304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Опыт № 4. Воздух не имеет веса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sz="2000" u="sng" dirty="0" smtClean="0"/>
              <a:t>Цель:</a:t>
            </a:r>
            <a:r>
              <a:rPr lang="ru-RU" sz="2000" dirty="0" smtClean="0"/>
              <a:t> проверить, имеет ли воздух вес.</a:t>
            </a:r>
          </a:p>
          <a:p>
            <a:r>
              <a:rPr lang="ru-RU" sz="2000" dirty="0" smtClean="0"/>
              <a:t>Возьмем два шарика одинакового размера и веса. Надуем их и завяжем концы с помощью ниток. Закрепим шарики на двух концах стержня. Привяжем нитку к центру стержня и повесим так, чтобы стержень был параллельно земле. Проколем один шарик иголкой. Ровно висящий стержень перевешивается в сторону надутого шарика.</a:t>
            </a:r>
          </a:p>
          <a:p>
            <a:r>
              <a:rPr lang="ru-RU" sz="2000" u="sng" dirty="0" smtClean="0"/>
              <a:t>Вывод:</a:t>
            </a:r>
            <a:r>
              <a:rPr lang="ru-RU" sz="2000" dirty="0" smtClean="0"/>
              <a:t> надутый шарик тяжелее, чем сдутый, из-за воздуха внутри него. Вот почему конец стержня с надутым шариком наклоняется. Это показывает, что воздух имеет массу. Гипотеза № 4 не подтвердилась.</a:t>
            </a: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4121696"/>
            <a:ext cx="1910753" cy="273630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4117185"/>
            <a:ext cx="1745989" cy="2717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85725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Опыт № 5. Сжимаемость и упругость.</a:t>
            </a:r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</a:t>
            </a:r>
            <a:r>
              <a:rPr lang="ru-RU" u="sng" dirty="0" smtClean="0"/>
              <a:t>Цель:</a:t>
            </a:r>
            <a:r>
              <a:rPr lang="ru-RU" dirty="0" smtClean="0"/>
              <a:t> проверить воздух на сжимаемость и выяснить имеет ли он упругость.</a:t>
            </a:r>
          </a:p>
          <a:p>
            <a:r>
              <a:rPr lang="ru-RU" dirty="0" smtClean="0"/>
              <a:t>  1. Возьмем шприц и потянем поршень, так чтобы шприц заполнился воздухом. Заткнем пальцем отверстие вверху шприца. С силой надавим на поршень. Затем отпустим его. Из-за сильного давления воздуха внутри шприца поршень выстреливает с большой силой, возвращаясь в исходное положение.</a:t>
            </a:r>
          </a:p>
          <a:p>
            <a:r>
              <a:rPr lang="ru-RU" u="sng" dirty="0" smtClean="0"/>
              <a:t>Вывод:</a:t>
            </a:r>
            <a:r>
              <a:rPr lang="ru-RU" dirty="0" smtClean="0"/>
              <a:t> из-за надавливания на поршень воздух внутри шприца сжимается, что приводит к увеличению силы, с которым он воздействует на стенки шприца и на палец. Когда поршень возвращается в исходную позицию, сжатый воздух расширяется и снова заполняет весь шприц. Таким образом, воздух сжимаем и упруг. Гипотеза № 5 подтвердилась.</a:t>
            </a:r>
          </a:p>
          <a:p>
            <a:endParaRPr lang="ru-RU" dirty="0"/>
          </a:p>
        </p:txBody>
      </p:sp>
      <p:pic>
        <p:nvPicPr>
          <p:cNvPr id="4" name="Рисунок 3" descr="P10406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643314"/>
            <a:ext cx="2714626" cy="3071834"/>
          </a:xfrm>
          <a:prstGeom prst="rect">
            <a:avLst/>
          </a:prstGeom>
        </p:spPr>
      </p:pic>
      <p:pic>
        <p:nvPicPr>
          <p:cNvPr id="5" name="Рисунок 4" descr="P10406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86116" y="3643314"/>
            <a:ext cx="2786082" cy="3064842"/>
          </a:xfrm>
          <a:prstGeom prst="rect">
            <a:avLst/>
          </a:prstGeom>
        </p:spPr>
      </p:pic>
      <p:pic>
        <p:nvPicPr>
          <p:cNvPr id="6" name="Рисунок 5" descr="P104069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91261" y="3643314"/>
            <a:ext cx="2952739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214290"/>
            <a:ext cx="857256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Опыт № 6.  Воздух необходим людям, животным и растениям.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</a:t>
            </a:r>
            <a:r>
              <a:rPr lang="ru-RU" sz="2000" u="sng" dirty="0" smtClean="0">
                <a:solidFill>
                  <a:schemeClr val="bg2">
                    <a:lumMod val="10000"/>
                  </a:schemeClr>
                </a:solidFill>
              </a:rPr>
              <a:t>Цель: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 показать, что воздух нужен для жизнедеятельности человеческого организма и растений</a:t>
            </a:r>
          </a:p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1.Проведем опыт с задержкой дыхания. Закроем ладошками рот и нос. Вдохнем воздух и сосчитаем, сколько можно продержаться без воздуха. Какое было желание? Открыть нос.</a:t>
            </a:r>
          </a:p>
          <a:p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2. Взять соломинку и стакан с водой, выдыхать через соломинку воздух. Выходят пузырьки. Что находится в пузырьках? В пузырьках - воздух, значит, внутри нас находится воздух.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557433"/>
            <a:ext cx="2558194" cy="34109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3579577"/>
            <a:ext cx="2571750" cy="3429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0836" y="3557433"/>
            <a:ext cx="2552749" cy="3403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5903242_136051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844" y="0"/>
            <a:ext cx="900115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Заключение</a:t>
            </a:r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000" dirty="0" smtClean="0"/>
              <a:t>Нет ничего на свете нужнее воздуха. Без воды можно прожить несколько дней. Без пищи – несколько недель. А без воздуха лишь несколько мгновений.</a:t>
            </a:r>
          </a:p>
          <a:p>
            <a:r>
              <a:rPr lang="ru-RU" sz="2000" dirty="0" smtClean="0"/>
              <a:t>Для того чтобы жизнь могла существовать, необходима не любая атмосфера, а вполне определённая, пригодная для дыхания. Необходимо принимать меры по защите воздуха от загрязнения. Я бы предложила следующее:</a:t>
            </a:r>
          </a:p>
          <a:p>
            <a:r>
              <a:rPr lang="ru-RU" sz="2000" dirty="0" smtClean="0"/>
              <a:t>- создать специальные станции, которые постоянно следили бы за чистотой воздуха;</a:t>
            </a:r>
          </a:p>
          <a:p>
            <a:r>
              <a:rPr lang="ru-RU" sz="2000" dirty="0" smtClean="0"/>
              <a:t>- организовать частый полив улиц города водой;</a:t>
            </a:r>
          </a:p>
          <a:p>
            <a:r>
              <a:rPr lang="ru-RU" sz="2000" dirty="0" smtClean="0"/>
              <a:t>- в охране воздуха городов и населенных пунктов важная роль принадлежит зеленым насаждениям и зеленым зонам, поэтому необходимо озеленить как можно больше улиц;</a:t>
            </a:r>
          </a:p>
          <a:p>
            <a:r>
              <a:rPr lang="ru-RU" sz="2000" dirty="0" smtClean="0"/>
              <a:t>- установить очистительные сооружения на предприятиях города;</a:t>
            </a:r>
          </a:p>
          <a:p>
            <a:r>
              <a:rPr lang="ru-RU" sz="2000" dirty="0" smtClean="0"/>
              <a:t>- пластмассовые изделия, сухие листья вывозить за город, а не жечь в городе;</a:t>
            </a:r>
          </a:p>
          <a:p>
            <a:r>
              <a:rPr lang="ru-RU" sz="2000" dirty="0" smtClean="0"/>
              <a:t>- придумать экологически чистое топливо для автомобилей.  </a:t>
            </a:r>
          </a:p>
          <a:p>
            <a:r>
              <a:rPr lang="ru-RU" sz="2000" dirty="0" smtClean="0"/>
              <a:t>Давайте стараться жить так, чтобы земля вокруг нас оставалась щедрой и прекрасной.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239</Words>
  <Application>Microsoft Office PowerPoint</Application>
  <PresentationFormat>Экран (4:3)</PresentationFormat>
  <Paragraphs>59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Hous</dc:creator>
  <cp:lastModifiedBy>Методист</cp:lastModifiedBy>
  <cp:revision>28</cp:revision>
  <dcterms:created xsi:type="dcterms:W3CDTF">2014-02-06T14:07:25Z</dcterms:created>
  <dcterms:modified xsi:type="dcterms:W3CDTF">2018-01-18T04:31:48Z</dcterms:modified>
</cp:coreProperties>
</file>